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5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34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36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68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9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8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5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6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E61E-E95A-4952-84E2-E50A4DE999CA}" type="datetimeFigureOut">
              <a:rPr kumimoji="1" lang="ja-JP" altLang="en-US" smtClean="0"/>
              <a:t>2019/6/20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2763739"/>
          </a:xfrm>
          <a:ln w="15875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en-US" altLang="ja-JP" sz="3600" dirty="0">
                <a:solidFill>
                  <a:schemeClr val="accent3">
                    <a:lumMod val="75000"/>
                  </a:schemeClr>
                </a:solidFill>
              </a:rPr>
              <a:t>Japanese Society of Kawasaki Disease</a:t>
            </a:r>
            <a:br>
              <a:rPr lang="en-US" altLang="ja-JP" sz="6700" dirty="0"/>
            </a:br>
            <a:r>
              <a:rPr lang="en-US" altLang="ja-JP" sz="6700" dirty="0"/>
              <a:t>COI Disclosure</a:t>
            </a:r>
            <a:br>
              <a:rPr lang="en-US" altLang="ja-JP" sz="6700" dirty="0"/>
            </a:br>
            <a:r>
              <a:rPr lang="en-US" altLang="ja-JP" sz="3600" dirty="0"/>
              <a:t>Name of the author: </a:t>
            </a:r>
            <a:r>
              <a:rPr lang="en-US" altLang="ja-JP" sz="3600" dirty="0">
                <a:solidFill>
                  <a:srgbClr val="00B0F0"/>
                </a:solidFill>
              </a:rPr>
              <a:t>XXXXXXXX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7776864" cy="1417712"/>
          </a:xfrm>
        </p:spPr>
        <p:txBody>
          <a:bodyPr>
            <a:no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The authors have no financial conflicts to disclose  concerning the presentation.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432816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18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763739"/>
          </a:xfrm>
          <a:ln w="15875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ja-JP" altLang="en-US" sz="3600" dirty="0">
                <a:solidFill>
                  <a:schemeClr val="accent3">
                    <a:lumMod val="75000"/>
                  </a:schemeClr>
                </a:solidFill>
              </a:rPr>
              <a:t>日本川崎病学会</a:t>
            </a:r>
            <a:br>
              <a:rPr lang="en-US" altLang="ja-JP" sz="6700" dirty="0"/>
            </a:br>
            <a:r>
              <a:rPr lang="en-US" altLang="ja-JP" sz="8000" dirty="0"/>
              <a:t>COI</a:t>
            </a:r>
            <a:r>
              <a:rPr lang="en-US" altLang="ja-JP" sz="6700" dirty="0"/>
              <a:t> </a:t>
            </a:r>
            <a:r>
              <a:rPr lang="ja-JP" altLang="en-US" sz="6700" dirty="0"/>
              <a:t>開示</a:t>
            </a:r>
            <a:br>
              <a:rPr lang="en-US" altLang="ja-JP" sz="6700" dirty="0"/>
            </a:br>
            <a:r>
              <a:rPr lang="ja-JP" altLang="en-US" sz="3200" dirty="0"/>
              <a:t>演者氏名</a:t>
            </a:r>
            <a:r>
              <a:rPr lang="en-US" altLang="ja-JP" sz="3200" dirty="0"/>
              <a:t>:</a:t>
            </a:r>
            <a:r>
              <a:rPr lang="ja-JP" altLang="en-US" sz="3200" dirty="0">
                <a:solidFill>
                  <a:srgbClr val="00B0F0"/>
                </a:solidFill>
              </a:rPr>
              <a:t>○○　○○</a:t>
            </a:r>
            <a:endParaRPr kumimoji="1" lang="ja-JP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725144"/>
            <a:ext cx="7776864" cy="1417712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演題発表内容に関連し、開示すべき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COI</a:t>
            </a:r>
            <a:r>
              <a:rPr kumimoji="1" lang="ja-JP" altLang="en-US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pic>
        <p:nvPicPr>
          <p:cNvPr id="2050" name="Picture 2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4328160" cy="1135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3312368" cy="86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40160"/>
          </a:xfrm>
          <a:ln w="15875"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r>
              <a:rPr lang="en-US" altLang="ja-JP" sz="6000" dirty="0"/>
              <a:t>COI </a:t>
            </a:r>
            <a:r>
              <a:rPr lang="ja-JP" altLang="en-US" sz="4800" dirty="0"/>
              <a:t>開示</a:t>
            </a:r>
            <a:br>
              <a:rPr lang="en-US" altLang="ja-JP" sz="4800" dirty="0"/>
            </a:br>
            <a:r>
              <a:rPr lang="ja-JP" altLang="en-US" sz="2800" dirty="0"/>
              <a:t>演者氏名</a:t>
            </a:r>
            <a:r>
              <a:rPr lang="en-US" altLang="ja-JP" sz="2800" dirty="0"/>
              <a:t>:</a:t>
            </a:r>
            <a:r>
              <a:rPr lang="ja-JP" altLang="en-US" sz="2800" dirty="0">
                <a:solidFill>
                  <a:srgbClr val="00B0F0"/>
                </a:solidFill>
              </a:rPr>
              <a:t>○○　○○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76864" cy="3793976"/>
          </a:xfrm>
        </p:spPr>
        <p:txBody>
          <a:bodyPr>
            <a:noAutofit/>
          </a:bodyPr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演題発表内容に関連し、開示すべき</a:t>
            </a:r>
            <a:r>
              <a:rPr kumimoji="1" lang="en-US" altLang="ja-JP" sz="2000" dirty="0">
                <a:solidFill>
                  <a:schemeClr val="tx1"/>
                </a:solidFill>
              </a:rPr>
              <a:t>COI</a:t>
            </a:r>
            <a:r>
              <a:rPr kumimoji="1" lang="ja-JP" altLang="en-US" sz="2000" dirty="0">
                <a:solidFill>
                  <a:schemeClr val="tx1"/>
                </a:solidFill>
              </a:rPr>
              <a:t>関係にある企業等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①顧問</a:t>
            </a:r>
            <a:r>
              <a:rPr kumimoji="1" lang="en-US" altLang="ja-JP" sz="2000" dirty="0">
                <a:solidFill>
                  <a:schemeClr val="tx1"/>
                </a:solidFill>
              </a:rPr>
              <a:t>				</a:t>
            </a:r>
            <a:r>
              <a:rPr kumimoji="1" lang="ja-JP" altLang="en-US" sz="2000" dirty="0">
                <a:solidFill>
                  <a:srgbClr val="00B0F0"/>
                </a:solidFill>
              </a:rPr>
              <a:t>○○製薬</a:t>
            </a:r>
            <a:endParaRPr kumimoji="1"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②株保有・利益</a:t>
            </a:r>
            <a:r>
              <a:rPr lang="en-US" altLang="ja-JP" sz="2000" dirty="0">
                <a:solidFill>
                  <a:schemeClr val="tx1"/>
                </a:solidFill>
              </a:rPr>
              <a:t>			</a:t>
            </a:r>
            <a:r>
              <a:rPr lang="ja-JP" altLang="en-US" sz="2000" dirty="0">
                <a:solidFill>
                  <a:srgbClr val="00B0F0"/>
                </a:solidFill>
              </a:rPr>
              <a:t>○○製薬</a:t>
            </a:r>
            <a:endParaRPr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③特許使用料</a:t>
            </a:r>
            <a:r>
              <a:rPr kumimoji="1" lang="en-US" altLang="ja-JP" sz="2000" dirty="0">
                <a:solidFill>
                  <a:schemeClr val="tx1"/>
                </a:solidFill>
              </a:rPr>
              <a:t>			</a:t>
            </a:r>
            <a:r>
              <a:rPr lang="ja-JP" altLang="en-US" sz="2000" dirty="0">
                <a:solidFill>
                  <a:srgbClr val="00B0F0"/>
                </a:solidFill>
              </a:rPr>
              <a:t>なし</a:t>
            </a:r>
            <a:endParaRPr kumimoji="1"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④講演料</a:t>
            </a:r>
            <a:r>
              <a:rPr lang="en-US" altLang="ja-JP" sz="2000" dirty="0">
                <a:solidFill>
                  <a:schemeClr val="tx1"/>
                </a:solidFill>
              </a:rPr>
              <a:t>			</a:t>
            </a:r>
            <a:r>
              <a:rPr lang="ja-JP" altLang="en-US" sz="2000" dirty="0">
                <a:solidFill>
                  <a:srgbClr val="00B0F0"/>
                </a:solidFill>
              </a:rPr>
              <a:t>○○製薬</a:t>
            </a:r>
            <a:endParaRPr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⑤原稿料</a:t>
            </a:r>
            <a:r>
              <a:rPr kumimoji="1" lang="en-US" altLang="ja-JP" sz="2000" dirty="0">
                <a:solidFill>
                  <a:schemeClr val="tx1"/>
                </a:solidFill>
              </a:rPr>
              <a:t>			</a:t>
            </a:r>
            <a:r>
              <a:rPr kumimoji="1" lang="ja-JP" altLang="en-US" sz="2000" dirty="0">
                <a:solidFill>
                  <a:srgbClr val="00B0F0"/>
                </a:solidFill>
              </a:rPr>
              <a:t>○○製薬</a:t>
            </a:r>
            <a:endParaRPr kumimoji="1"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⑥受託研究・共同研究費</a:t>
            </a:r>
            <a:r>
              <a:rPr lang="en-US" altLang="ja-JP" sz="2000" dirty="0">
                <a:solidFill>
                  <a:schemeClr val="tx1"/>
                </a:solidFill>
              </a:rPr>
              <a:t>		</a:t>
            </a:r>
            <a:r>
              <a:rPr lang="ja-JP" altLang="en-US" sz="2000" dirty="0">
                <a:solidFill>
                  <a:srgbClr val="00B0F0"/>
                </a:solidFill>
              </a:rPr>
              <a:t>○○製薬</a:t>
            </a:r>
            <a:endParaRPr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⑦奨学寄附金</a:t>
            </a:r>
            <a:r>
              <a:rPr kumimoji="1" lang="en-US" altLang="ja-JP" sz="2000" dirty="0">
                <a:solidFill>
                  <a:schemeClr val="tx1"/>
                </a:solidFill>
              </a:rPr>
              <a:t>			</a:t>
            </a:r>
            <a:r>
              <a:rPr kumimoji="1" lang="ja-JP" altLang="en-US" sz="2000" dirty="0">
                <a:solidFill>
                  <a:srgbClr val="00B0F0"/>
                </a:solidFill>
              </a:rPr>
              <a:t>○○製薬</a:t>
            </a:r>
            <a:endParaRPr kumimoji="1"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⑧寄付講座所属</a:t>
            </a:r>
            <a:r>
              <a:rPr lang="en-US" altLang="ja-JP" sz="2000" dirty="0">
                <a:solidFill>
                  <a:schemeClr val="tx1"/>
                </a:solidFill>
              </a:rPr>
              <a:t>			</a:t>
            </a:r>
            <a:r>
              <a:rPr lang="ja-JP" altLang="en-US" sz="2000" dirty="0">
                <a:solidFill>
                  <a:srgbClr val="00B0F0"/>
                </a:solidFill>
              </a:rPr>
              <a:t>なし</a:t>
            </a:r>
            <a:endParaRPr lang="en-US" altLang="ja-JP" sz="2000" dirty="0">
              <a:solidFill>
                <a:srgbClr val="00B0F0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⑨贈答品などの報酬</a:t>
            </a:r>
            <a:r>
              <a:rPr kumimoji="1" lang="en-US" altLang="ja-JP" sz="2000" dirty="0">
                <a:solidFill>
                  <a:schemeClr val="tx1"/>
                </a:solidFill>
              </a:rPr>
              <a:t>		</a:t>
            </a:r>
            <a:r>
              <a:rPr kumimoji="1" lang="ja-JP" altLang="en-US" sz="2000" dirty="0">
                <a:solidFill>
                  <a:srgbClr val="00B0F0"/>
                </a:solidFill>
              </a:rPr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92198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39" y="98384"/>
            <a:ext cx="329400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943528"/>
            <a:ext cx="7772400" cy="1440160"/>
          </a:xfrm>
          <a:ln w="15875">
            <a:solidFill>
              <a:schemeClr val="accent3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6000" dirty="0"/>
              <a:t>COI Disclosure</a:t>
            </a:r>
            <a:br>
              <a:rPr lang="en-US" altLang="ja-JP" sz="4800" dirty="0"/>
            </a:br>
            <a:r>
              <a:rPr lang="en-US" altLang="ja-JP" sz="3100" dirty="0"/>
              <a:t>Name of the speaker: </a:t>
            </a:r>
            <a:r>
              <a:rPr lang="en-US" altLang="ja-JP" sz="3100" dirty="0">
                <a:solidFill>
                  <a:srgbClr val="00B0F0"/>
                </a:solidFill>
              </a:rPr>
              <a:t>XXXXXXXXXXX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7776864" cy="350594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400" b="1" dirty="0">
                <a:solidFill>
                  <a:schemeClr val="tx1"/>
                </a:solidFill>
              </a:rPr>
              <a:t>I have the following financial relationships to disclose. </a:t>
            </a:r>
          </a:p>
          <a:p>
            <a:pPr algn="l"/>
            <a:endParaRPr kumimoji="1" lang="en-US" altLang="ja-JP" sz="800" b="1" dirty="0">
              <a:solidFill>
                <a:schemeClr val="tx1"/>
              </a:solidFill>
            </a:endParaRPr>
          </a:p>
          <a:p>
            <a:pPr algn="l"/>
            <a:r>
              <a:rPr kumimoji="1" lang="en-US" altLang="ja-JP" sz="2400" b="1" dirty="0">
                <a:solidFill>
                  <a:schemeClr val="tx1"/>
                </a:solidFill>
              </a:rPr>
              <a:t>Leadership position/advisory role for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 XXX</a:t>
            </a:r>
          </a:p>
          <a:p>
            <a:pPr algn="l"/>
            <a:r>
              <a:rPr lang="en-US" altLang="ja-JP" sz="2400" b="1" dirty="0">
                <a:solidFill>
                  <a:schemeClr val="tx1"/>
                </a:solidFill>
              </a:rPr>
              <a:t>Stockholder in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None</a:t>
            </a:r>
          </a:p>
          <a:p>
            <a:pPr algn="l"/>
            <a:r>
              <a:rPr kumimoji="1" lang="en-US" altLang="ja-JP" sz="2400" b="1" dirty="0">
                <a:solidFill>
                  <a:schemeClr val="tx1"/>
                </a:solidFill>
              </a:rPr>
              <a:t>Patents and royalties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None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</a:p>
          <a:p>
            <a:pPr algn="l"/>
            <a:r>
              <a:rPr lang="en-US" altLang="ja-JP" sz="2400" b="1" dirty="0">
                <a:solidFill>
                  <a:schemeClr val="tx1"/>
                </a:solidFill>
              </a:rPr>
              <a:t>Honoraria (Lecture fee)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</a:p>
          <a:p>
            <a:pPr algn="l"/>
            <a:r>
              <a:rPr kumimoji="1" lang="en-US" altLang="ja-JP" sz="2400" b="1" dirty="0">
                <a:solidFill>
                  <a:schemeClr val="tx1"/>
                </a:solidFill>
              </a:rPr>
              <a:t>Honoraria (Manuscript fee)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XXXXXXX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  <a:endParaRPr kumimoji="1" lang="en-US" altLang="ja-JP" sz="2400" dirty="0">
              <a:solidFill>
                <a:srgbClr val="00B0F0"/>
              </a:solidFill>
            </a:endParaRPr>
          </a:p>
          <a:p>
            <a:pPr algn="l"/>
            <a:r>
              <a:rPr lang="en-US" altLang="ja-JP" sz="2400" b="1" dirty="0">
                <a:solidFill>
                  <a:schemeClr val="tx1"/>
                </a:solidFill>
              </a:rPr>
              <a:t>Grant/Research funding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  <a:r>
              <a:rPr lang="en-US" altLang="ja-JP" sz="2400" dirty="0">
                <a:solidFill>
                  <a:schemeClr val="tx1"/>
                </a:solidFill>
              </a:rPr>
              <a:t>		</a:t>
            </a:r>
          </a:p>
          <a:p>
            <a:pPr algn="l"/>
            <a:r>
              <a:rPr kumimoji="1" lang="en-US" altLang="ja-JP" sz="2400" b="1" dirty="0">
                <a:solidFill>
                  <a:schemeClr val="tx1"/>
                </a:solidFill>
              </a:rPr>
              <a:t>Other remuneration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rgbClr val="00B0F0"/>
                </a:solidFill>
              </a:rPr>
              <a:t>Endowed chair</a:t>
            </a:r>
            <a:endParaRPr kumimoji="1" lang="ja-JP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954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OI_Slides0403revised[20190620130254118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Meiryo UI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90</Words>
  <Application>Microsoft Office PowerPoint</Application>
  <PresentationFormat>画面に合わせる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​​テーマ</vt:lpstr>
      <vt:lpstr>Japanese Society of Kawasaki Disease COI Disclosure Name of the author: XXXXXXXX</vt:lpstr>
      <vt:lpstr>日本川崎病学会 COI 開示 演者氏名:○○　○○</vt:lpstr>
      <vt:lpstr>COI 開示 演者氏名:○○　○○</vt:lpstr>
      <vt:lpstr>COI Disclosure Name of the speaker: XXXXXXXXXXX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37th JSKD  COI Disclosure Name of the author:</dc:title>
  <dc:creator>Goto</dc:creator>
  <cp:lastModifiedBy>皆川 仁</cp:lastModifiedBy>
  <cp:revision>10</cp:revision>
  <dcterms:created xsi:type="dcterms:W3CDTF">2019-06-12T00:23:06Z</dcterms:created>
  <dcterms:modified xsi:type="dcterms:W3CDTF">2019-06-20T04:02:54Z</dcterms:modified>
</cp:coreProperties>
</file>