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5143500" type="screen16x9"/>
  <p:notesSz cx="6858000" cy="9144000"/>
  <p:custDataLst>
    <p:tags r:id="rId6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672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0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344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36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60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22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68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49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01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98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51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65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72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167595"/>
            <a:ext cx="7772400" cy="2072804"/>
          </a:xfrm>
          <a:ln w="15875">
            <a:solidFill>
              <a:schemeClr val="accent3"/>
            </a:solidFill>
          </a:ln>
        </p:spPr>
        <p:txBody>
          <a:bodyPr>
            <a:normAutofit fontScale="90000"/>
          </a:bodyPr>
          <a:lstStyle/>
          <a:p>
            <a:r>
              <a:rPr lang="en-US" altLang="ja-JP" sz="3600" dirty="0">
                <a:solidFill>
                  <a:schemeClr val="accent3">
                    <a:lumMod val="75000"/>
                  </a:schemeClr>
                </a:solidFill>
              </a:rPr>
              <a:t>Japanese Society of Kawasaki Disease</a:t>
            </a:r>
            <a:br>
              <a:rPr lang="en-US" altLang="ja-JP" sz="6700" dirty="0"/>
            </a:br>
            <a:r>
              <a:rPr lang="en-US" altLang="ja-JP" sz="6700" dirty="0"/>
              <a:t>COI Disclosure</a:t>
            </a:r>
            <a:br>
              <a:rPr lang="en-US" altLang="ja-JP" sz="6700" dirty="0"/>
            </a:br>
            <a:r>
              <a:rPr lang="en-US" altLang="ja-JP" sz="3600" dirty="0"/>
              <a:t>Name of the author: </a:t>
            </a:r>
            <a:r>
              <a:rPr lang="en-US" altLang="ja-JP" sz="3600" dirty="0">
                <a:solidFill>
                  <a:srgbClr val="00B0F0"/>
                </a:solidFill>
              </a:rPr>
              <a:t>XXXXXXXX</a:t>
            </a:r>
            <a:endParaRPr kumimoji="1" lang="ja-JP" altLang="en-US" sz="3600" dirty="0">
              <a:solidFill>
                <a:srgbClr val="00B0F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3543858"/>
            <a:ext cx="7776864" cy="1063284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kumimoji="1" lang="en-US" altLang="ja-JP" dirty="0">
                <a:solidFill>
                  <a:schemeClr val="tx1"/>
                </a:solidFill>
              </a:rPr>
              <a:t>The authors have no financial conflicts </a:t>
            </a:r>
          </a:p>
          <a:p>
            <a:pPr>
              <a:lnSpc>
                <a:spcPts val="3100"/>
              </a:lnSpc>
            </a:pPr>
            <a:r>
              <a:rPr kumimoji="1" lang="en-US" altLang="ja-JP" dirty="0">
                <a:solidFill>
                  <a:schemeClr val="tx1"/>
                </a:solidFill>
              </a:rPr>
              <a:t>to disclose  concerning the presentation.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028" name="Picture 4" descr="C:\Users\Goto\Documents\JSKD_office\JSKDロゴepsキャプチャ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5486"/>
            <a:ext cx="3528392" cy="92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418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221601"/>
            <a:ext cx="7772400" cy="2072804"/>
          </a:xfrm>
          <a:ln w="15875">
            <a:solidFill>
              <a:schemeClr val="accent3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sz="3600" dirty="0">
                <a:solidFill>
                  <a:schemeClr val="accent3">
                    <a:lumMod val="75000"/>
                  </a:schemeClr>
                </a:solidFill>
              </a:rPr>
              <a:t>日本川崎病学会</a:t>
            </a:r>
            <a:br>
              <a:rPr lang="en-US" altLang="ja-JP" sz="6700" dirty="0"/>
            </a:br>
            <a:r>
              <a:rPr lang="en-US" altLang="ja-JP" sz="8000" dirty="0"/>
              <a:t>COI</a:t>
            </a:r>
            <a:r>
              <a:rPr lang="en-US" altLang="ja-JP" sz="6700" dirty="0"/>
              <a:t> </a:t>
            </a:r>
            <a:r>
              <a:rPr lang="ja-JP" altLang="en-US" sz="6700" dirty="0"/>
              <a:t>開示</a:t>
            </a:r>
            <a:br>
              <a:rPr lang="en-US" altLang="ja-JP" sz="6700" dirty="0"/>
            </a:br>
            <a:r>
              <a:rPr lang="ja-JP" altLang="en-US" sz="3200" dirty="0"/>
              <a:t>演者氏名</a:t>
            </a:r>
            <a:r>
              <a:rPr lang="en-US" altLang="ja-JP" sz="3200" dirty="0"/>
              <a:t>:</a:t>
            </a:r>
            <a:r>
              <a:rPr lang="ja-JP" altLang="en-US" sz="3200" dirty="0">
                <a:solidFill>
                  <a:srgbClr val="00B0F0"/>
                </a:solidFill>
              </a:rPr>
              <a:t>○○　○○</a:t>
            </a:r>
            <a:endParaRPr kumimoji="1" lang="ja-JP" altLang="en-US" sz="3200" dirty="0">
              <a:solidFill>
                <a:srgbClr val="00B0F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3543858"/>
            <a:ext cx="7776864" cy="1063284"/>
          </a:xfrm>
        </p:spPr>
        <p:txBody>
          <a:bodyPr>
            <a:no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演題発表内容に関連し、開示すべき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en-US" altLang="ja-JP" dirty="0">
                <a:solidFill>
                  <a:schemeClr val="tx1"/>
                </a:solidFill>
              </a:rPr>
              <a:t>COI</a:t>
            </a:r>
            <a:r>
              <a:rPr kumimoji="1" lang="ja-JP" altLang="en-US" dirty="0">
                <a:solidFill>
                  <a:schemeClr val="tx1"/>
                </a:solidFill>
              </a:rPr>
              <a:t>関係にある企業などはありません。</a:t>
            </a:r>
          </a:p>
        </p:txBody>
      </p:sp>
      <p:pic>
        <p:nvPicPr>
          <p:cNvPr id="2051" name="Picture 3" descr="C:\Users\Goto\Documents\JSKD_office\JSKDロゴepsキャプチャ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0908"/>
            <a:ext cx="3600400" cy="94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9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735546"/>
            <a:ext cx="7772400" cy="1116124"/>
          </a:xfrm>
          <a:ln w="15875">
            <a:solidFill>
              <a:schemeClr val="accent3"/>
            </a:solidFill>
          </a:ln>
        </p:spPr>
        <p:txBody>
          <a:bodyPr>
            <a:noAutofit/>
          </a:bodyPr>
          <a:lstStyle/>
          <a:p>
            <a:r>
              <a:rPr lang="en-US" altLang="ja-JP" sz="4800" dirty="0"/>
              <a:t>COI</a:t>
            </a:r>
            <a:r>
              <a:rPr lang="en-US" altLang="ja-JP" sz="4000" dirty="0"/>
              <a:t> </a:t>
            </a:r>
            <a:r>
              <a:rPr lang="ja-JP" altLang="en-US" sz="4000" dirty="0"/>
              <a:t>開示</a:t>
            </a:r>
            <a:br>
              <a:rPr lang="en-US" altLang="ja-JP" sz="4800" dirty="0"/>
            </a:br>
            <a:r>
              <a:rPr lang="ja-JP" altLang="en-US" sz="2800" dirty="0"/>
              <a:t>演者氏名</a:t>
            </a:r>
            <a:r>
              <a:rPr lang="en-US" altLang="ja-JP" sz="2800" dirty="0"/>
              <a:t>:</a:t>
            </a:r>
            <a:r>
              <a:rPr lang="ja-JP" altLang="en-US" sz="2800" dirty="0">
                <a:solidFill>
                  <a:srgbClr val="00B0F0"/>
                </a:solidFill>
              </a:rPr>
              <a:t>○○　○○</a:t>
            </a:r>
            <a:endParaRPr kumimoji="1" lang="ja-JP" altLang="en-US" sz="2800" dirty="0">
              <a:solidFill>
                <a:srgbClr val="00B0F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1923678"/>
            <a:ext cx="7776864" cy="2845482"/>
          </a:xfrm>
        </p:spPr>
        <p:txBody>
          <a:bodyPr>
            <a:noAutofit/>
          </a:bodyPr>
          <a:lstStyle/>
          <a:p>
            <a:r>
              <a:rPr kumimoji="1" lang="ja-JP" altLang="en-US" sz="1800" dirty="0">
                <a:solidFill>
                  <a:schemeClr val="tx1"/>
                </a:solidFill>
              </a:rPr>
              <a:t>演題発表内容に関連し、開示すべき</a:t>
            </a:r>
            <a:r>
              <a:rPr kumimoji="1" lang="en-US" altLang="ja-JP" sz="1800" dirty="0">
                <a:solidFill>
                  <a:schemeClr val="tx1"/>
                </a:solidFill>
              </a:rPr>
              <a:t>COI</a:t>
            </a:r>
            <a:r>
              <a:rPr kumimoji="1" lang="ja-JP" altLang="en-US" sz="1800" dirty="0">
                <a:solidFill>
                  <a:schemeClr val="tx1"/>
                </a:solidFill>
              </a:rPr>
              <a:t>関係にある企業等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pPr algn="l">
              <a:lnSpc>
                <a:spcPts val="1600"/>
              </a:lnSpc>
            </a:pPr>
            <a:endParaRPr kumimoji="1" lang="en-US" altLang="ja-JP" sz="1800" dirty="0">
              <a:solidFill>
                <a:schemeClr val="tx1"/>
              </a:solidFill>
            </a:endParaRPr>
          </a:p>
          <a:p>
            <a:pPr algn="l">
              <a:lnSpc>
                <a:spcPts val="1600"/>
              </a:lnSpc>
            </a:pPr>
            <a:r>
              <a:rPr kumimoji="1" lang="ja-JP" altLang="en-US" sz="1800" dirty="0">
                <a:solidFill>
                  <a:schemeClr val="tx1"/>
                </a:solidFill>
              </a:rPr>
              <a:t>①顧問</a:t>
            </a:r>
            <a:r>
              <a:rPr kumimoji="1" lang="en-US" altLang="ja-JP" sz="1800" dirty="0">
                <a:solidFill>
                  <a:schemeClr val="tx1"/>
                </a:solidFill>
              </a:rPr>
              <a:t>				</a:t>
            </a:r>
            <a:r>
              <a:rPr kumimoji="1" lang="ja-JP" altLang="en-US" sz="1800" dirty="0">
                <a:solidFill>
                  <a:srgbClr val="00B0F0"/>
                </a:solidFill>
              </a:rPr>
              <a:t>○○製薬</a:t>
            </a:r>
            <a:endParaRPr kumimoji="1" lang="en-US" altLang="ja-JP" sz="1800" dirty="0">
              <a:solidFill>
                <a:srgbClr val="00B0F0"/>
              </a:solidFill>
            </a:endParaRPr>
          </a:p>
          <a:p>
            <a:pPr algn="l">
              <a:lnSpc>
                <a:spcPts val="1600"/>
              </a:lnSpc>
            </a:pPr>
            <a:r>
              <a:rPr lang="ja-JP" altLang="en-US" sz="1800" dirty="0">
                <a:solidFill>
                  <a:schemeClr val="tx1"/>
                </a:solidFill>
              </a:rPr>
              <a:t>②株保有・利益</a:t>
            </a:r>
            <a:r>
              <a:rPr lang="en-US" altLang="ja-JP" sz="1800" dirty="0">
                <a:solidFill>
                  <a:schemeClr val="tx1"/>
                </a:solidFill>
              </a:rPr>
              <a:t>			</a:t>
            </a:r>
            <a:r>
              <a:rPr lang="ja-JP" altLang="en-US" sz="1800" dirty="0">
                <a:solidFill>
                  <a:srgbClr val="00B0F0"/>
                </a:solidFill>
              </a:rPr>
              <a:t>○○製薬</a:t>
            </a:r>
            <a:endParaRPr lang="en-US" altLang="ja-JP" sz="1800" dirty="0">
              <a:solidFill>
                <a:srgbClr val="00B0F0"/>
              </a:solidFill>
            </a:endParaRPr>
          </a:p>
          <a:p>
            <a:pPr algn="l">
              <a:lnSpc>
                <a:spcPts val="1600"/>
              </a:lnSpc>
            </a:pPr>
            <a:r>
              <a:rPr kumimoji="1" lang="ja-JP" altLang="en-US" sz="1800" dirty="0">
                <a:solidFill>
                  <a:schemeClr val="tx1"/>
                </a:solidFill>
              </a:rPr>
              <a:t>③特許使用料</a:t>
            </a:r>
            <a:r>
              <a:rPr kumimoji="1" lang="en-US" altLang="ja-JP" sz="1800" dirty="0">
                <a:solidFill>
                  <a:schemeClr val="tx1"/>
                </a:solidFill>
              </a:rPr>
              <a:t>			</a:t>
            </a:r>
            <a:r>
              <a:rPr lang="ja-JP" altLang="en-US" sz="1800" dirty="0">
                <a:solidFill>
                  <a:srgbClr val="00B0F0"/>
                </a:solidFill>
              </a:rPr>
              <a:t>なし</a:t>
            </a:r>
            <a:endParaRPr kumimoji="1" lang="en-US" altLang="ja-JP" sz="1800" dirty="0">
              <a:solidFill>
                <a:srgbClr val="00B0F0"/>
              </a:solidFill>
            </a:endParaRPr>
          </a:p>
          <a:p>
            <a:pPr algn="l">
              <a:lnSpc>
                <a:spcPts val="1600"/>
              </a:lnSpc>
            </a:pPr>
            <a:r>
              <a:rPr lang="ja-JP" altLang="en-US" sz="1800" dirty="0">
                <a:solidFill>
                  <a:schemeClr val="tx1"/>
                </a:solidFill>
              </a:rPr>
              <a:t>④講演料</a:t>
            </a:r>
            <a:r>
              <a:rPr lang="en-US" altLang="ja-JP" sz="1800" dirty="0">
                <a:solidFill>
                  <a:schemeClr val="tx1"/>
                </a:solidFill>
              </a:rPr>
              <a:t>			</a:t>
            </a:r>
            <a:r>
              <a:rPr lang="ja-JP" altLang="en-US" sz="1800" dirty="0">
                <a:solidFill>
                  <a:srgbClr val="00B0F0"/>
                </a:solidFill>
              </a:rPr>
              <a:t>○○製薬</a:t>
            </a:r>
            <a:endParaRPr lang="en-US" altLang="ja-JP" sz="1800" dirty="0">
              <a:solidFill>
                <a:srgbClr val="00B0F0"/>
              </a:solidFill>
            </a:endParaRPr>
          </a:p>
          <a:p>
            <a:pPr algn="l">
              <a:lnSpc>
                <a:spcPts val="1600"/>
              </a:lnSpc>
            </a:pPr>
            <a:r>
              <a:rPr kumimoji="1" lang="ja-JP" altLang="en-US" sz="1800" dirty="0">
                <a:solidFill>
                  <a:schemeClr val="tx1"/>
                </a:solidFill>
              </a:rPr>
              <a:t>⑤原稿料</a:t>
            </a:r>
            <a:r>
              <a:rPr kumimoji="1" lang="en-US" altLang="ja-JP" sz="1800" dirty="0">
                <a:solidFill>
                  <a:schemeClr val="tx1"/>
                </a:solidFill>
              </a:rPr>
              <a:t>			</a:t>
            </a:r>
            <a:r>
              <a:rPr kumimoji="1" lang="ja-JP" altLang="en-US" sz="1800" dirty="0">
                <a:solidFill>
                  <a:srgbClr val="00B0F0"/>
                </a:solidFill>
              </a:rPr>
              <a:t>○○製薬</a:t>
            </a:r>
            <a:endParaRPr kumimoji="1" lang="en-US" altLang="ja-JP" sz="1800" dirty="0">
              <a:solidFill>
                <a:srgbClr val="00B0F0"/>
              </a:solidFill>
            </a:endParaRPr>
          </a:p>
          <a:p>
            <a:pPr algn="l">
              <a:lnSpc>
                <a:spcPts val="1600"/>
              </a:lnSpc>
            </a:pPr>
            <a:r>
              <a:rPr lang="ja-JP" altLang="en-US" sz="1800" dirty="0">
                <a:solidFill>
                  <a:schemeClr val="tx1"/>
                </a:solidFill>
              </a:rPr>
              <a:t>⑥受託研究・共同研究費</a:t>
            </a:r>
            <a:r>
              <a:rPr lang="en-US" altLang="ja-JP" sz="1800" dirty="0">
                <a:solidFill>
                  <a:schemeClr val="tx1"/>
                </a:solidFill>
              </a:rPr>
              <a:t>		</a:t>
            </a:r>
            <a:r>
              <a:rPr lang="ja-JP" altLang="en-US" sz="1800" dirty="0">
                <a:solidFill>
                  <a:srgbClr val="00B0F0"/>
                </a:solidFill>
              </a:rPr>
              <a:t>○○製薬</a:t>
            </a:r>
            <a:endParaRPr lang="en-US" altLang="ja-JP" sz="1800" dirty="0">
              <a:solidFill>
                <a:srgbClr val="00B0F0"/>
              </a:solidFill>
            </a:endParaRPr>
          </a:p>
          <a:p>
            <a:pPr algn="l">
              <a:lnSpc>
                <a:spcPts val="1600"/>
              </a:lnSpc>
            </a:pPr>
            <a:r>
              <a:rPr kumimoji="1" lang="ja-JP" altLang="en-US" sz="1800" dirty="0">
                <a:solidFill>
                  <a:schemeClr val="tx1"/>
                </a:solidFill>
              </a:rPr>
              <a:t>⑦奨学寄附金</a:t>
            </a:r>
            <a:r>
              <a:rPr kumimoji="1" lang="en-US" altLang="ja-JP" sz="1800" dirty="0">
                <a:solidFill>
                  <a:schemeClr val="tx1"/>
                </a:solidFill>
              </a:rPr>
              <a:t>			</a:t>
            </a:r>
            <a:r>
              <a:rPr kumimoji="1" lang="ja-JP" altLang="en-US" sz="1800" dirty="0">
                <a:solidFill>
                  <a:srgbClr val="00B0F0"/>
                </a:solidFill>
              </a:rPr>
              <a:t>○○製薬</a:t>
            </a:r>
            <a:endParaRPr kumimoji="1" lang="en-US" altLang="ja-JP" sz="1800" dirty="0">
              <a:solidFill>
                <a:srgbClr val="00B0F0"/>
              </a:solidFill>
            </a:endParaRPr>
          </a:p>
          <a:p>
            <a:pPr algn="l">
              <a:lnSpc>
                <a:spcPts val="1600"/>
              </a:lnSpc>
            </a:pPr>
            <a:r>
              <a:rPr lang="ja-JP" altLang="en-US" sz="1800" dirty="0">
                <a:solidFill>
                  <a:schemeClr val="tx1"/>
                </a:solidFill>
              </a:rPr>
              <a:t>⑧寄付講座所属</a:t>
            </a:r>
            <a:r>
              <a:rPr lang="en-US" altLang="ja-JP" sz="1800" dirty="0">
                <a:solidFill>
                  <a:schemeClr val="tx1"/>
                </a:solidFill>
              </a:rPr>
              <a:t>			</a:t>
            </a:r>
            <a:r>
              <a:rPr lang="ja-JP" altLang="en-US" sz="1800" dirty="0">
                <a:solidFill>
                  <a:srgbClr val="00B0F0"/>
                </a:solidFill>
              </a:rPr>
              <a:t>なし</a:t>
            </a:r>
            <a:endParaRPr lang="en-US" altLang="ja-JP" sz="1800" dirty="0">
              <a:solidFill>
                <a:srgbClr val="00B0F0"/>
              </a:solidFill>
            </a:endParaRPr>
          </a:p>
          <a:p>
            <a:pPr algn="l">
              <a:lnSpc>
                <a:spcPts val="1600"/>
              </a:lnSpc>
            </a:pPr>
            <a:r>
              <a:rPr kumimoji="1" lang="ja-JP" altLang="en-US" sz="2000" dirty="0">
                <a:solidFill>
                  <a:schemeClr val="tx1"/>
                </a:solidFill>
              </a:rPr>
              <a:t>⑨贈答品などの報酬</a:t>
            </a:r>
            <a:r>
              <a:rPr kumimoji="1" lang="en-US" altLang="ja-JP" sz="2000" dirty="0">
                <a:solidFill>
                  <a:schemeClr val="tx1"/>
                </a:solidFill>
              </a:rPr>
              <a:t>		</a:t>
            </a:r>
            <a:r>
              <a:rPr kumimoji="1" lang="ja-JP" altLang="en-US" sz="2000" dirty="0">
                <a:solidFill>
                  <a:srgbClr val="00B0F0"/>
                </a:solidFill>
              </a:rPr>
              <a:t>なし</a:t>
            </a:r>
          </a:p>
        </p:txBody>
      </p:sp>
      <p:pic>
        <p:nvPicPr>
          <p:cNvPr id="3075" name="Picture 3" descr="C:\Users\Goto\Documents\JSKD_office\JSKDロゴepsキャプチャ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78" y="44032"/>
            <a:ext cx="2592278" cy="680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1989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7972" y="658813"/>
            <a:ext cx="7772400" cy="1080120"/>
          </a:xfrm>
          <a:ln w="15875">
            <a:solidFill>
              <a:schemeClr val="accent3"/>
            </a:solidFill>
          </a:ln>
        </p:spPr>
        <p:txBody>
          <a:bodyPr>
            <a:noAutofit/>
          </a:bodyPr>
          <a:lstStyle/>
          <a:p>
            <a:pPr>
              <a:lnSpc>
                <a:spcPts val="3000"/>
              </a:lnSpc>
            </a:pPr>
            <a:br>
              <a:rPr lang="en-US" altLang="ja-JP" sz="6000" dirty="0"/>
            </a:br>
            <a:r>
              <a:rPr lang="en-US" altLang="ja-JP" sz="6000" dirty="0"/>
              <a:t>COI Disclosure</a:t>
            </a:r>
            <a:br>
              <a:rPr lang="en-US" altLang="ja-JP" sz="4800" dirty="0"/>
            </a:br>
            <a:r>
              <a:rPr lang="en-US" altLang="ja-JP" sz="3100" dirty="0"/>
              <a:t>Name of the speaker: </a:t>
            </a:r>
            <a:r>
              <a:rPr lang="en-US" altLang="ja-JP" sz="3100" dirty="0">
                <a:solidFill>
                  <a:srgbClr val="00B0F0"/>
                </a:solidFill>
              </a:rPr>
              <a:t>XXXXXXXXXXX</a:t>
            </a:r>
            <a:endParaRPr kumimoji="1" lang="ja-JP" altLang="en-US" sz="2800" dirty="0">
              <a:solidFill>
                <a:srgbClr val="00B0F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1923678"/>
            <a:ext cx="7776864" cy="2629458"/>
          </a:xfrm>
        </p:spPr>
        <p:txBody>
          <a:bodyPr>
            <a:noAutofit/>
          </a:bodyPr>
          <a:lstStyle/>
          <a:p>
            <a:pPr algn="l">
              <a:lnSpc>
                <a:spcPts val="1800"/>
              </a:lnSpc>
            </a:pPr>
            <a:r>
              <a:rPr kumimoji="1" lang="en-US" altLang="ja-JP" sz="2400" b="1" dirty="0">
                <a:solidFill>
                  <a:schemeClr val="tx1"/>
                </a:solidFill>
              </a:rPr>
              <a:t>I have the following financial relationships to disclose. </a:t>
            </a:r>
          </a:p>
          <a:p>
            <a:pPr algn="l">
              <a:lnSpc>
                <a:spcPts val="1800"/>
              </a:lnSpc>
            </a:pPr>
            <a:endParaRPr kumimoji="1" lang="en-US" altLang="ja-JP" sz="800" b="1" dirty="0">
              <a:solidFill>
                <a:schemeClr val="tx1"/>
              </a:solidFill>
            </a:endParaRPr>
          </a:p>
          <a:p>
            <a:pPr algn="l">
              <a:lnSpc>
                <a:spcPts val="1800"/>
              </a:lnSpc>
            </a:pPr>
            <a:r>
              <a:rPr kumimoji="1" lang="en-US" altLang="ja-JP" sz="2400" b="1" dirty="0">
                <a:solidFill>
                  <a:schemeClr val="tx1"/>
                </a:solidFill>
              </a:rPr>
              <a:t>Leadership position/advisory role for</a:t>
            </a:r>
            <a:r>
              <a:rPr kumimoji="1" lang="en-US" altLang="ja-JP" sz="2400" dirty="0">
                <a:solidFill>
                  <a:schemeClr val="tx1"/>
                </a:solidFill>
              </a:rPr>
              <a:t>: </a:t>
            </a:r>
            <a:r>
              <a:rPr kumimoji="1" lang="en-US" altLang="ja-JP" sz="2400" dirty="0">
                <a:solidFill>
                  <a:srgbClr val="00B0F0"/>
                </a:solidFill>
              </a:rPr>
              <a:t>XXXX, XXX</a:t>
            </a:r>
          </a:p>
          <a:p>
            <a:pPr algn="l">
              <a:lnSpc>
                <a:spcPts val="1800"/>
              </a:lnSpc>
            </a:pPr>
            <a:r>
              <a:rPr lang="en-US" altLang="ja-JP" sz="2400" b="1" dirty="0">
                <a:solidFill>
                  <a:schemeClr val="tx1"/>
                </a:solidFill>
              </a:rPr>
              <a:t>Stockholder in</a:t>
            </a:r>
            <a:r>
              <a:rPr lang="en-US" altLang="ja-JP" sz="2400" dirty="0">
                <a:solidFill>
                  <a:schemeClr val="tx1"/>
                </a:solidFill>
              </a:rPr>
              <a:t>: </a:t>
            </a:r>
            <a:r>
              <a:rPr lang="en-US" altLang="ja-JP" sz="2400" dirty="0">
                <a:solidFill>
                  <a:srgbClr val="00B0F0"/>
                </a:solidFill>
              </a:rPr>
              <a:t>None</a:t>
            </a:r>
          </a:p>
          <a:p>
            <a:pPr algn="l">
              <a:lnSpc>
                <a:spcPts val="1800"/>
              </a:lnSpc>
            </a:pPr>
            <a:r>
              <a:rPr kumimoji="1" lang="en-US" altLang="ja-JP" sz="2400" b="1" dirty="0">
                <a:solidFill>
                  <a:schemeClr val="tx1"/>
                </a:solidFill>
              </a:rPr>
              <a:t>Patents and royalties from</a:t>
            </a:r>
            <a:r>
              <a:rPr kumimoji="1" lang="en-US" altLang="ja-JP" sz="2400" dirty="0">
                <a:solidFill>
                  <a:schemeClr val="tx1"/>
                </a:solidFill>
              </a:rPr>
              <a:t>: </a:t>
            </a:r>
            <a:r>
              <a:rPr kumimoji="1" lang="en-US" altLang="ja-JP" sz="2400" dirty="0">
                <a:solidFill>
                  <a:srgbClr val="00B0F0"/>
                </a:solidFill>
              </a:rPr>
              <a:t>None</a:t>
            </a:r>
            <a:r>
              <a:rPr kumimoji="1" lang="en-US" altLang="ja-JP" sz="2400" dirty="0">
                <a:solidFill>
                  <a:schemeClr val="tx1"/>
                </a:solidFill>
              </a:rPr>
              <a:t>			</a:t>
            </a:r>
          </a:p>
          <a:p>
            <a:pPr algn="l">
              <a:lnSpc>
                <a:spcPts val="1800"/>
              </a:lnSpc>
            </a:pPr>
            <a:r>
              <a:rPr lang="en-US" altLang="ja-JP" sz="2400" b="1" dirty="0">
                <a:solidFill>
                  <a:schemeClr val="tx1"/>
                </a:solidFill>
              </a:rPr>
              <a:t>Honoraria (Lecture fee) from</a:t>
            </a:r>
            <a:r>
              <a:rPr lang="en-US" altLang="ja-JP" sz="2400" dirty="0">
                <a:solidFill>
                  <a:schemeClr val="tx1"/>
                </a:solidFill>
              </a:rPr>
              <a:t>: </a:t>
            </a:r>
            <a:r>
              <a:rPr lang="en-US" altLang="ja-JP" sz="2400" dirty="0">
                <a:solidFill>
                  <a:srgbClr val="00B0F0"/>
                </a:solidFill>
              </a:rPr>
              <a:t>XXXXXXX</a:t>
            </a:r>
          </a:p>
          <a:p>
            <a:pPr algn="l">
              <a:lnSpc>
                <a:spcPts val="1800"/>
              </a:lnSpc>
            </a:pPr>
            <a:r>
              <a:rPr kumimoji="1" lang="en-US" altLang="ja-JP" sz="2400" b="1" dirty="0">
                <a:solidFill>
                  <a:schemeClr val="tx1"/>
                </a:solidFill>
              </a:rPr>
              <a:t>Honoraria (Manuscript fee) from</a:t>
            </a:r>
            <a:r>
              <a:rPr kumimoji="1" lang="en-US" altLang="ja-JP" sz="2400" dirty="0">
                <a:solidFill>
                  <a:schemeClr val="tx1"/>
                </a:solidFill>
              </a:rPr>
              <a:t>: </a:t>
            </a:r>
            <a:r>
              <a:rPr kumimoji="1" lang="en-US" altLang="ja-JP" sz="2400" dirty="0">
                <a:solidFill>
                  <a:srgbClr val="00B0F0"/>
                </a:solidFill>
              </a:rPr>
              <a:t>XXXXXXX</a:t>
            </a:r>
            <a:r>
              <a:rPr kumimoji="1" lang="en-US" altLang="ja-JP" sz="2400" dirty="0">
                <a:solidFill>
                  <a:schemeClr val="tx1"/>
                </a:solidFill>
              </a:rPr>
              <a:t>			</a:t>
            </a:r>
            <a:endParaRPr kumimoji="1" lang="en-US" altLang="ja-JP" sz="2400" dirty="0">
              <a:solidFill>
                <a:srgbClr val="00B0F0"/>
              </a:solidFill>
            </a:endParaRPr>
          </a:p>
          <a:p>
            <a:pPr algn="l">
              <a:lnSpc>
                <a:spcPts val="1800"/>
              </a:lnSpc>
            </a:pPr>
            <a:r>
              <a:rPr lang="en-US" altLang="ja-JP" sz="2400" b="1" dirty="0">
                <a:solidFill>
                  <a:schemeClr val="tx1"/>
                </a:solidFill>
              </a:rPr>
              <a:t>Grant/Research funding from</a:t>
            </a:r>
            <a:r>
              <a:rPr lang="en-US" altLang="ja-JP" sz="2400" dirty="0">
                <a:solidFill>
                  <a:schemeClr val="tx1"/>
                </a:solidFill>
              </a:rPr>
              <a:t>: </a:t>
            </a:r>
            <a:r>
              <a:rPr lang="en-US" altLang="ja-JP" sz="2400" dirty="0">
                <a:solidFill>
                  <a:srgbClr val="00B0F0"/>
                </a:solidFill>
              </a:rPr>
              <a:t>XXXXXXX</a:t>
            </a:r>
            <a:r>
              <a:rPr lang="en-US" altLang="ja-JP" sz="2400" dirty="0">
                <a:solidFill>
                  <a:schemeClr val="tx1"/>
                </a:solidFill>
              </a:rPr>
              <a:t>		</a:t>
            </a:r>
          </a:p>
          <a:p>
            <a:pPr algn="l">
              <a:lnSpc>
                <a:spcPts val="1800"/>
              </a:lnSpc>
            </a:pPr>
            <a:r>
              <a:rPr kumimoji="1" lang="en-US" altLang="ja-JP" sz="2400" b="1" dirty="0">
                <a:solidFill>
                  <a:schemeClr val="tx1"/>
                </a:solidFill>
              </a:rPr>
              <a:t>Other remuneration from</a:t>
            </a:r>
            <a:r>
              <a:rPr kumimoji="1" lang="en-US" altLang="ja-JP" sz="2400" dirty="0">
                <a:solidFill>
                  <a:schemeClr val="tx1"/>
                </a:solidFill>
              </a:rPr>
              <a:t>: </a:t>
            </a:r>
            <a:r>
              <a:rPr kumimoji="1" lang="en-US" altLang="ja-JP" sz="2400" dirty="0">
                <a:solidFill>
                  <a:srgbClr val="00B0F0"/>
                </a:solidFill>
              </a:rPr>
              <a:t>XXXX,</a:t>
            </a:r>
            <a:r>
              <a:rPr kumimoji="1" lang="en-US" altLang="ja-JP" sz="2400" dirty="0">
                <a:solidFill>
                  <a:schemeClr val="tx1"/>
                </a:solidFill>
              </a:rPr>
              <a:t> </a:t>
            </a:r>
            <a:r>
              <a:rPr kumimoji="1" lang="en-US" altLang="ja-JP" sz="2400" dirty="0">
                <a:solidFill>
                  <a:srgbClr val="00B0F0"/>
                </a:solidFill>
              </a:rPr>
              <a:t>Endowed chair</a:t>
            </a:r>
            <a:endParaRPr kumimoji="1" lang="ja-JP" altLang="en-US" sz="2000" dirty="0">
              <a:solidFill>
                <a:srgbClr val="00B0F0"/>
              </a:solidFill>
            </a:endParaRPr>
          </a:p>
        </p:txBody>
      </p:sp>
      <p:pic>
        <p:nvPicPr>
          <p:cNvPr id="4099" name="Picture 3" descr="C:\Users\Goto\Documents\JSKD_office\JSKDロゴepsキャプチャ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581"/>
            <a:ext cx="2376264" cy="623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3954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COI_Slides1609revised[20190620125124981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Meiryo UI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88</Words>
  <Application>Microsoft Office PowerPoint</Application>
  <PresentationFormat>画面に合わせる (16:9)</PresentationFormat>
  <Paragraphs>28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​​テーマ</vt:lpstr>
      <vt:lpstr>Japanese Society of Kawasaki Disease COI Disclosure Name of the author: XXXXXXXX</vt:lpstr>
      <vt:lpstr>日本川崎病学会 COI 開示 演者氏名:○○　○○</vt:lpstr>
      <vt:lpstr>COI 開示 演者氏名:○○　○○</vt:lpstr>
      <vt:lpstr> COI Disclosure Name of the speaker: XXXXXXXXXXX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37th JSKD  COI Disclosure Name of the author:</dc:title>
  <dc:creator>Goto</dc:creator>
  <cp:lastModifiedBy>皆川 仁</cp:lastModifiedBy>
  <cp:revision>12</cp:revision>
  <dcterms:created xsi:type="dcterms:W3CDTF">2019-06-12T00:23:06Z</dcterms:created>
  <dcterms:modified xsi:type="dcterms:W3CDTF">2019-06-20T03:51:25Z</dcterms:modified>
</cp:coreProperties>
</file>